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BB3E968-6522-4D6B-9FD4-CEF911BCFE9F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B398C88-645C-4508-B62A-9EC728FEA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10 правил как научить ребенка слушаться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877272"/>
            <a:ext cx="4953000" cy="71137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Выполнила: </a:t>
            </a:r>
            <a:r>
              <a:rPr lang="ru-RU" dirty="0" smtClean="0"/>
              <a:t>педагог-психолог Шишкина С.С.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hOJ-IS0Xf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30088" y="1196752"/>
            <a:ext cx="4913912" cy="489533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9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2332037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/>
              <a:t>Не принесёт ничего хорошего фамильярное отношение сына или дочери к вам. Также дети не должны видеть этого и со стороны других членов семьи. Если отец неуважительно отзовётся о маме, рано или поздно ребёнок повторит это.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10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Золотое правило : во всём дети видят ваш пример. Не позволяйте себе то, что запрещено делать ребёнку</a:t>
            </a:r>
          </a:p>
        </p:txBody>
      </p:sp>
      <p:pic>
        <p:nvPicPr>
          <p:cNvPr id="6" name="Содержимое 5" descr="53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052736"/>
            <a:ext cx="3712853" cy="48770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1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0"/>
            <a:ext cx="6012160" cy="4509121"/>
          </a:xfrm>
          <a:prstGeom prst="rect">
            <a:avLst/>
          </a:prstGeom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0" y="4581128"/>
            <a:ext cx="5148064" cy="2276872"/>
          </a:xfrm>
        </p:spPr>
        <p:txBody>
          <a:bodyPr>
            <a:normAutofit fontScale="90000"/>
          </a:bodyPr>
          <a:lstStyle/>
          <a:p>
            <a:r>
              <a:rPr lang="ru-RU" sz="2000" b="0" i="0" dirty="0" smtClean="0">
                <a:solidFill>
                  <a:schemeClr val="tx1"/>
                </a:solidFill>
                <a:latin typeface="Verdana"/>
              </a:rPr>
              <a:t>Естественно, родители – не бездушные роботы по дрессировке детей, во всём нужно найти причину неудовлетворительного поведения и с пониманием и любовью спокойно научить ребёнка послушанию. Всё в ваших руках!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Yq_H1vZhi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852377"/>
            <a:ext cx="9144000" cy="600562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ru-RU" dirty="0" smtClean="0"/>
              <a:t>Правило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869160"/>
            <a:ext cx="8363272" cy="1906227"/>
          </a:xfrm>
        </p:spPr>
        <p:txBody>
          <a:bodyPr>
            <a:normAutofit/>
          </a:bodyPr>
          <a:lstStyle/>
          <a:p>
            <a:r>
              <a:rPr lang="ru-RU" dirty="0" smtClean="0"/>
              <a:t>Не </a:t>
            </a:r>
            <a:r>
              <a:rPr lang="ru-RU" dirty="0"/>
              <a:t>отменяйте установленные требования и распоряжения без крайней на то необходимости</a:t>
            </a:r>
            <a:r>
              <a:rPr lang="ru-RU" dirty="0" smtClean="0"/>
              <a:t>.</a:t>
            </a:r>
            <a:r>
              <a:rPr lang="ru-RU" dirty="0"/>
              <a:t> Ребёнок должен знать, что не подлежит обсуждению – отправляться в положенное время вечером в постель или нет.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etskaya-skazka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77063" y="0"/>
            <a:ext cx="5166937" cy="312599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717031"/>
            <a:ext cx="6995120" cy="2880321"/>
          </a:xfrm>
        </p:spPr>
        <p:txBody>
          <a:bodyPr>
            <a:normAutofit/>
          </a:bodyPr>
          <a:lstStyle/>
          <a:p>
            <a:r>
              <a:rPr lang="ru-RU" dirty="0"/>
              <a:t>Просьбу или распоряжение следует формулировать четко и ясно для ребёнка. Не стоит задавать риторические вопросы типа "Почему твоя одежда такая грязная?" или "Почему </a:t>
            </a:r>
            <a:r>
              <a:rPr lang="ru-RU" dirty="0" smtClean="0"/>
              <a:t>одежда разбросана</a:t>
            </a:r>
            <a:r>
              <a:rPr lang="ru-RU" dirty="0"/>
              <a:t>?" Лучше сказать: "Сними грязную футболку и надень чистую", "убери обувь на место".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Приучите ребёнка слушаться с первого слова и сразу же выполнять поручение. Если вы пять раз повторите, например, “ Выключи телевизор!” или "Не ходи в грязной обуви по дому, обуй тапки" и не предпримите последующих действий, чтобы это было сделано, малыш будет считать все ваши слова пустым звуком.</a:t>
            </a:r>
          </a:p>
        </p:txBody>
      </p:sp>
      <p:pic>
        <p:nvPicPr>
          <p:cNvPr id="6" name="Содержимое 5" descr="7jTaf0lJFN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764704"/>
            <a:ext cx="4121283" cy="57546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4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Между родителями не должно быть разногласий в отношении какого-либо правила, касающегося поведения ребёнка, и особенно в присутствии малыша. Если всё же это произошло, то следует придти к общему согласию в присутствии ребёнка. Он будет знать, что, если провинился перед мамой, папа также осудит такое поведение.</a:t>
            </a:r>
          </a:p>
        </p:txBody>
      </p:sp>
      <p:pic>
        <p:nvPicPr>
          <p:cNvPr id="6" name="Содержимое 5" descr="71026161_9roditel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620688"/>
            <a:ext cx="4788024" cy="45167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235" y="3481115"/>
            <a:ext cx="4952765" cy="337688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5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Непослушание не должно оставаться безнаказанным, а при повторном нарушении правил следует усилить меру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7pFbsvUiQQ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304927" y="692696"/>
            <a:ext cx="5839073" cy="583907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6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Нельзя разрешать сегодня то, что было запрещено вчера.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QhteoJtfpM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9144000" cy="609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ru-RU" dirty="0" smtClean="0"/>
              <a:t>Правило 7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131840" y="2060848"/>
            <a:ext cx="2808312" cy="3744416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И напротив, не нужно постоянно командовать детьми и слишком часто давать поручения. На то он и ребёнок, чтобы иногда пошалить и наслаждаться прекрасной порой – детством.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B3E51l55Wf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4895" y="980728"/>
            <a:ext cx="4969105" cy="557869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8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Ребёнок должен получать посильные задания, соответствующие его пониманию и умению. Слишком простые не лучше чересчур сложных.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352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10 правил как научить ребенка слушаться </vt:lpstr>
      <vt:lpstr>Правило 1.</vt:lpstr>
      <vt:lpstr>Правило 2</vt:lpstr>
      <vt:lpstr>Правило 3</vt:lpstr>
      <vt:lpstr>Правило 4</vt:lpstr>
      <vt:lpstr>Правило 5</vt:lpstr>
      <vt:lpstr>Правило 6</vt:lpstr>
      <vt:lpstr>Правило 7</vt:lpstr>
      <vt:lpstr>Правило 8</vt:lpstr>
      <vt:lpstr>Правило 9 </vt:lpstr>
      <vt:lpstr>Правило 10</vt:lpstr>
      <vt:lpstr>Естественно, родители – не бездушные роботы по дрессировке детей, во всём нужно найти причину неудовлетворительного поведения и с пониманием и любовью спокойно научить ребёнка послушанию. Всё в ваших руках!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правил как научить ребенка слушаться</dc:title>
  <dc:creator>Наташа</dc:creator>
  <cp:lastModifiedBy>Светлана</cp:lastModifiedBy>
  <cp:revision>7</cp:revision>
  <dcterms:created xsi:type="dcterms:W3CDTF">2013-05-15T14:25:52Z</dcterms:created>
  <dcterms:modified xsi:type="dcterms:W3CDTF">2022-01-26T14:08:35Z</dcterms:modified>
</cp:coreProperties>
</file>